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66" r:id="rId10"/>
    <p:sldId id="269" r:id="rId11"/>
    <p:sldId id="272" r:id="rId12"/>
    <p:sldId id="268" r:id="rId13"/>
    <p:sldId id="271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8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6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44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62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52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4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84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4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2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47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12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46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35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93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591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1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64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619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19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20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37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2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53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939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59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10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647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6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506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30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20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376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25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538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939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591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10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6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946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619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30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20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376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25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538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7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939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591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897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647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619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30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20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376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25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538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7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939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5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2377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310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647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619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305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20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376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25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5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4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6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6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6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6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DA1E-52A6-3941-AD53-003EEF243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303F-865A-7648-B1E0-174F2A9A2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6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9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7029" y="1828800"/>
            <a:ext cx="5551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Changes Things</a:t>
            </a:r>
            <a:endParaRPr lang="en-A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02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4000" b="1" dirty="0">
                <a:solidFill>
                  <a:srgbClr val="0070C0"/>
                </a:solidFill>
              </a:rPr>
              <a:t>1.	WHEN YOU PRAISE THE LORD YOU WILL COME TO KNOW OTHER PEOPLE BETTER.</a:t>
            </a:r>
          </a:p>
          <a:p>
            <a:pPr lvl="1"/>
            <a:r>
              <a:rPr lang="en-GB" sz="3600" b="1" i="1" dirty="0">
                <a:solidFill>
                  <a:schemeClr val="hlink"/>
                </a:solidFill>
              </a:rPr>
              <a:t>v1 “Shout for joy to the Lord all the earth</a:t>
            </a:r>
            <a:r>
              <a:rPr lang="en-GB" sz="3600" b="1" i="1" dirty="0" smtClean="0">
                <a:solidFill>
                  <a:schemeClr val="hlink"/>
                </a:solidFill>
              </a:rPr>
              <a:t>."</a:t>
            </a:r>
            <a:endParaRPr lang="en-GB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4400" b="1" dirty="0">
                <a:solidFill>
                  <a:srgbClr val="0070C0"/>
                </a:solidFill>
              </a:rPr>
              <a:t>2.	WHEN YOU PRAISE THE LORD YOU WILL WORK BETTER.</a:t>
            </a:r>
          </a:p>
          <a:p>
            <a:pPr lvl="1"/>
            <a:r>
              <a:rPr lang="en-GB" sz="4000" b="1" i="1" dirty="0">
                <a:solidFill>
                  <a:schemeClr val="hlink"/>
                </a:solidFill>
              </a:rPr>
              <a:t>v2 Serve the Lord with Gladness; and come before Him with joyful songs.</a:t>
            </a:r>
            <a:endParaRPr lang="en-GB" sz="4000" b="1" dirty="0">
              <a:solidFill>
                <a:schemeClr val="hlink"/>
              </a:solidFill>
            </a:endParaRPr>
          </a:p>
          <a:p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5553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GB" sz="4000" b="1" dirty="0">
                <a:solidFill>
                  <a:srgbClr val="0070C0"/>
                </a:solidFill>
              </a:rPr>
              <a:t>3. IF YOU PRAISE THE LORD YOU WILL GET TO KNOW YOURSELF BETTER!</a:t>
            </a:r>
          </a:p>
          <a:p>
            <a:pPr lvl="1"/>
            <a:r>
              <a:rPr lang="en-GB" sz="3600" b="1" i="1" dirty="0">
                <a:solidFill>
                  <a:schemeClr val="hlink"/>
                </a:solidFill>
              </a:rPr>
              <a:t>v3 “Know that the Lord is God. It is He who made us and we are His; we are His people, the sheep of His pasture."</a:t>
            </a:r>
            <a:endParaRPr lang="en-GB" sz="3600" b="1" dirty="0">
              <a:solidFill>
                <a:schemeClr val="hlink"/>
              </a:solidFill>
            </a:endParaRPr>
          </a:p>
          <a:p>
            <a:pPr lvl="1"/>
            <a:r>
              <a:rPr lang="en-GB" sz="3600" b="1" i="1" dirty="0">
                <a:solidFill>
                  <a:schemeClr val="hlink"/>
                </a:solidFill>
              </a:rPr>
              <a:t>Proverbs 27:21" The crucible for silver and the furnace for gold; but man is tested by the praise he receive.</a:t>
            </a:r>
            <a:endParaRPr lang="en-GB" sz="3600" b="1" dirty="0">
              <a:solidFill>
                <a:schemeClr val="hlink"/>
              </a:solidFill>
            </a:endParaRP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5553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4400" b="1" dirty="0">
                <a:solidFill>
                  <a:srgbClr val="0070C0"/>
                </a:solidFill>
              </a:rPr>
              <a:t>4. WHEN YOU PRAISE THE LORD YOU WORSHIP BETTER!</a:t>
            </a:r>
          </a:p>
          <a:p>
            <a:pPr lvl="1"/>
            <a:r>
              <a:rPr lang="en-GB" sz="4000" b="1" i="1" dirty="0">
                <a:solidFill>
                  <a:schemeClr val="hlink"/>
                </a:solidFill>
              </a:rPr>
              <a:t>v4 “Enter His gates with thanksgiving and His courts with praise; give thanks to Him and Praise His name."</a:t>
            </a:r>
            <a:endParaRPr lang="en-GB" sz="4000" b="1" dirty="0">
              <a:solidFill>
                <a:schemeClr val="hlink"/>
              </a:solidFill>
            </a:endParaRPr>
          </a:p>
          <a:p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5553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3514"/>
            <a:ext cx="8229600" cy="52226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4400" b="1" dirty="0">
                <a:solidFill>
                  <a:srgbClr val="0070C0"/>
                </a:solidFill>
              </a:rPr>
              <a:t>5.	WHEN YOU PRAISE THE LORD YOU GET TO KNOW THE LORD BETTER!</a:t>
            </a:r>
          </a:p>
          <a:p>
            <a:pPr lvl="1"/>
            <a:r>
              <a:rPr lang="en-GB" sz="4000" b="1" i="1" dirty="0">
                <a:solidFill>
                  <a:schemeClr val="hlink"/>
                </a:solidFill>
              </a:rPr>
              <a:t>v5" For the Lord is good and his love endures forever; his faithfulness continues through all generations."</a:t>
            </a:r>
            <a:endParaRPr lang="en-GB" sz="4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GB" sz="4000" b="1" dirty="0">
                <a:solidFill>
                  <a:schemeClr val="hlink"/>
                </a:solidFill>
              </a:rPr>
              <a:t>When you praise the Lord </a:t>
            </a:r>
          </a:p>
          <a:p>
            <a:pPr algn="ctr">
              <a:buFont typeface="Wingdings" pitchFamily="2" charset="2"/>
              <a:buNone/>
            </a:pPr>
            <a:r>
              <a:rPr lang="en-GB" sz="4000" b="1" dirty="0">
                <a:solidFill>
                  <a:schemeClr val="hlink"/>
                </a:solidFill>
              </a:rPr>
              <a:t>you will get to know God better,</a:t>
            </a:r>
          </a:p>
          <a:p>
            <a:pPr algn="ctr">
              <a:buFont typeface="Wingdings" pitchFamily="2" charset="2"/>
              <a:buNone/>
            </a:pPr>
            <a:r>
              <a:rPr lang="en-GB" sz="4000" b="1" dirty="0">
                <a:solidFill>
                  <a:schemeClr val="hlink"/>
                </a:solidFill>
              </a:rPr>
              <a:t>get to know others better, </a:t>
            </a:r>
          </a:p>
          <a:p>
            <a:pPr algn="ctr">
              <a:buFont typeface="Wingdings" pitchFamily="2" charset="2"/>
              <a:buNone/>
            </a:pPr>
            <a:r>
              <a:rPr lang="en-GB" sz="4000" b="1" dirty="0">
                <a:solidFill>
                  <a:schemeClr val="hlink"/>
                </a:solidFill>
              </a:rPr>
              <a:t>get to work better, </a:t>
            </a:r>
          </a:p>
          <a:p>
            <a:pPr algn="ctr">
              <a:buFont typeface="Wingdings" pitchFamily="2" charset="2"/>
              <a:buNone/>
            </a:pPr>
            <a:r>
              <a:rPr lang="en-GB" sz="4000" b="1" dirty="0">
                <a:solidFill>
                  <a:schemeClr val="hlink"/>
                </a:solidFill>
              </a:rPr>
              <a:t>get to know yourself better and </a:t>
            </a:r>
          </a:p>
          <a:p>
            <a:pPr algn="ctr">
              <a:buFont typeface="Wingdings" pitchFamily="2" charset="2"/>
              <a:buNone/>
            </a:pPr>
            <a:r>
              <a:rPr lang="en-GB" sz="4000" b="1" dirty="0">
                <a:solidFill>
                  <a:schemeClr val="hlink"/>
                </a:solidFill>
              </a:rPr>
              <a:t>get to worship better</a:t>
            </a:r>
            <a:r>
              <a:rPr lang="en-GB" sz="4000" b="1" dirty="0" smtClean="0">
                <a:solidFill>
                  <a:schemeClr val="hlink"/>
                </a:solidFill>
              </a:rPr>
              <a:t>…</a:t>
            </a:r>
          </a:p>
          <a:p>
            <a:pPr algn="ctr">
              <a:buFont typeface="Wingdings" pitchFamily="2" charset="2"/>
              <a:buNone/>
            </a:pPr>
            <a:endParaRPr lang="en-GB" sz="800" b="1" dirty="0">
              <a:solidFill>
                <a:schemeClr val="hlink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1100" b="1" dirty="0">
                <a:solidFill>
                  <a:schemeClr val="hlink"/>
                </a:solidFill>
              </a:rPr>
              <a:t/>
            </a:r>
            <a:br>
              <a:rPr lang="en-GB" sz="1100" b="1" dirty="0">
                <a:solidFill>
                  <a:schemeClr val="hlink"/>
                </a:solidFill>
              </a:rPr>
            </a:br>
            <a: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</a:t>
            </a: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THINGS</a:t>
            </a:r>
            <a:r>
              <a:rPr lang="en-A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38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886" y="1251857"/>
            <a:ext cx="5268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Pray…</a:t>
            </a:r>
            <a:endParaRPr lang="en-A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0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Griffiths</dc:creator>
  <cp:lastModifiedBy>John Bond</cp:lastModifiedBy>
  <cp:revision>5</cp:revision>
  <dcterms:created xsi:type="dcterms:W3CDTF">2015-12-31T03:45:01Z</dcterms:created>
  <dcterms:modified xsi:type="dcterms:W3CDTF">2016-02-04T07:56:41Z</dcterms:modified>
</cp:coreProperties>
</file>